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6"/>
  </p:notesMasterIdLst>
  <p:sldIdLst>
    <p:sldId id="256" r:id="rId2"/>
    <p:sldId id="262" r:id="rId3"/>
    <p:sldId id="258"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3CE344C2-5884-42B2-B14C-D0F15E46B4EA}">
          <p14:sldIdLst>
            <p14:sldId id="256"/>
            <p14:sldId id="262"/>
            <p14:sldId id="258"/>
            <p14:sldId id="26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34615" autoAdjust="0"/>
    <p:restoredTop sz="86447" autoAdjust="0"/>
  </p:normalViewPr>
  <p:slideViewPr>
    <p:cSldViewPr>
      <p:cViewPr varScale="1">
        <p:scale>
          <a:sx n="109" d="100"/>
          <a:sy n="109" d="100"/>
        </p:scale>
        <p:origin x="-624" y="-90"/>
      </p:cViewPr>
      <p:guideLst>
        <p:guide orient="horz" pos="2160"/>
        <p:guide pos="2880"/>
      </p:guideLst>
    </p:cSldViewPr>
  </p:slideViewPr>
  <p:outlineViewPr>
    <p:cViewPr>
      <p:scale>
        <a:sx n="33" d="100"/>
        <a:sy n="33" d="100"/>
      </p:scale>
      <p:origin x="22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596E05-C12B-4D25-A761-DA49F91087FD}" type="datetimeFigureOut">
              <a:rPr lang="en-US" smtClean="0"/>
              <a:t>1/15/2013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03E9BE-CF86-45AF-8564-67A8977D0F9C}" type="slidenum">
              <a:rPr lang="en-US" smtClean="0"/>
              <a:t>‹#›</a:t>
            </a:fld>
            <a:endParaRPr lang="en-US"/>
          </a:p>
        </p:txBody>
      </p:sp>
    </p:spTree>
    <p:extLst>
      <p:ext uri="{BB962C8B-B14F-4D97-AF65-F5344CB8AC3E}">
        <p14:creationId xmlns:p14="http://schemas.microsoft.com/office/powerpoint/2010/main" val="2115136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7"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84F02B52-4397-424B-B2CF-E291EFE89070}" type="datetimeFigureOut">
              <a:rPr lang="en-US" smtClean="0"/>
              <a:t>1/15/2013</a:t>
            </a:fld>
            <a:endParaRPr lang="en-US"/>
          </a:p>
        </p:txBody>
      </p:sp>
      <p:sp>
        <p:nvSpPr>
          <p:cNvPr id="23" name="Slide Number Placeholder 22"/>
          <p:cNvSpPr>
            <a:spLocks noGrp="1"/>
          </p:cNvSpPr>
          <p:nvPr>
            <p:ph type="sldNum" sz="quarter" idx="11"/>
          </p:nvPr>
        </p:nvSpPr>
        <p:spPr/>
        <p:txBody>
          <a:bodyPr/>
          <a:lstStyle/>
          <a:p>
            <a:fld id="{D88B2007-6D0D-4E46-9C21-893186373DC1}"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352427" y="457201"/>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F02B52-4397-424B-B2CF-E291EFE89070}" type="datetimeFigureOut">
              <a:rPr lang="en-US" smtClean="0"/>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B2007-6D0D-4E46-9C21-893186373DC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F02B52-4397-424B-B2CF-E291EFE89070}" type="datetimeFigureOut">
              <a:rPr lang="en-US" smtClean="0"/>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B2007-6D0D-4E46-9C21-893186373DC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7"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84F02B52-4397-424B-B2CF-E291EFE89070}" type="datetimeFigureOut">
              <a:rPr lang="en-US" smtClean="0"/>
              <a:t>1/15/2013</a:t>
            </a:fld>
            <a:endParaRPr lang="en-US"/>
          </a:p>
        </p:txBody>
      </p:sp>
      <p:sp>
        <p:nvSpPr>
          <p:cNvPr id="19" name="Slide Number Placeholder 18"/>
          <p:cNvSpPr>
            <a:spLocks noGrp="1"/>
          </p:cNvSpPr>
          <p:nvPr>
            <p:ph type="sldNum" sz="quarter" idx="15"/>
          </p:nvPr>
        </p:nvSpPr>
        <p:spPr/>
        <p:txBody>
          <a:bodyPr/>
          <a:lstStyle/>
          <a:p>
            <a:fld id="{D88B2007-6D0D-4E46-9C21-893186373DC1}"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7"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84F02B52-4397-424B-B2CF-E291EFE89070}" type="datetimeFigureOut">
              <a:rPr lang="en-US" smtClean="0"/>
              <a:t>1/15/2013</a:t>
            </a:fld>
            <a:endParaRPr lang="en-US"/>
          </a:p>
        </p:txBody>
      </p:sp>
      <p:sp>
        <p:nvSpPr>
          <p:cNvPr id="20" name="Slide Number Placeholder 19"/>
          <p:cNvSpPr>
            <a:spLocks noGrp="1"/>
          </p:cNvSpPr>
          <p:nvPr>
            <p:ph type="sldNum" sz="quarter" idx="11"/>
          </p:nvPr>
        </p:nvSpPr>
        <p:spPr/>
        <p:txBody>
          <a:bodyPr/>
          <a:lstStyle/>
          <a:p>
            <a:fld id="{D88B2007-6D0D-4E46-9C21-893186373DC1}"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7"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7"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84F02B52-4397-424B-B2CF-E291EFE89070}" type="datetimeFigureOut">
              <a:rPr lang="en-US" smtClean="0"/>
              <a:t>1/15/2013</a:t>
            </a:fld>
            <a:endParaRPr lang="en-US"/>
          </a:p>
        </p:txBody>
      </p:sp>
      <p:sp>
        <p:nvSpPr>
          <p:cNvPr id="25" name="Slide Number Placeholder 24"/>
          <p:cNvSpPr>
            <a:spLocks noGrp="1"/>
          </p:cNvSpPr>
          <p:nvPr>
            <p:ph type="sldNum" sz="quarter" idx="16"/>
          </p:nvPr>
        </p:nvSpPr>
        <p:spPr/>
        <p:txBody>
          <a:bodyPr/>
          <a:lstStyle/>
          <a:p>
            <a:fld id="{D88B2007-6D0D-4E46-9C21-893186373DC1}" type="slidenum">
              <a:rPr lang="en-US" smtClean="0"/>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7" y="1463041"/>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1"/>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7"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84F02B52-4397-424B-B2CF-E291EFE89070}" type="datetimeFigureOut">
              <a:rPr lang="en-US" smtClean="0"/>
              <a:t>1/15/2013</a:t>
            </a:fld>
            <a:endParaRPr lang="en-US"/>
          </a:p>
        </p:txBody>
      </p:sp>
      <p:sp>
        <p:nvSpPr>
          <p:cNvPr id="24" name="Slide Number Placeholder 23"/>
          <p:cNvSpPr>
            <a:spLocks noGrp="1"/>
          </p:cNvSpPr>
          <p:nvPr>
            <p:ph type="sldNum" sz="quarter" idx="17"/>
          </p:nvPr>
        </p:nvSpPr>
        <p:spPr/>
        <p:txBody>
          <a:bodyPr/>
          <a:lstStyle/>
          <a:p>
            <a:fld id="{D88B2007-6D0D-4E46-9C21-893186373DC1}" type="slidenum">
              <a:rPr lang="en-US" smtClean="0"/>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84F02B52-4397-424B-B2CF-E291EFE89070}" type="datetimeFigureOut">
              <a:rPr lang="en-US" smtClean="0"/>
              <a:t>1/15/2013</a:t>
            </a:fld>
            <a:endParaRPr lang="en-US"/>
          </a:p>
        </p:txBody>
      </p:sp>
      <p:sp>
        <p:nvSpPr>
          <p:cNvPr id="14" name="Slide Number Placeholder 13"/>
          <p:cNvSpPr>
            <a:spLocks noGrp="1"/>
          </p:cNvSpPr>
          <p:nvPr>
            <p:ph type="sldNum" sz="quarter" idx="11"/>
          </p:nvPr>
        </p:nvSpPr>
        <p:spPr/>
        <p:txBody>
          <a:bodyPr/>
          <a:lstStyle/>
          <a:p>
            <a:fld id="{D88B2007-6D0D-4E46-9C21-893186373DC1}"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84F02B52-4397-424B-B2CF-E291EFE89070}" type="datetimeFigureOut">
              <a:rPr lang="en-US" smtClean="0"/>
              <a:t>1/15/2013</a:t>
            </a:fld>
            <a:endParaRPr lang="en-US"/>
          </a:p>
        </p:txBody>
      </p:sp>
      <p:sp>
        <p:nvSpPr>
          <p:cNvPr id="12" name="Slide Number Placeholder 11"/>
          <p:cNvSpPr>
            <a:spLocks noGrp="1"/>
          </p:cNvSpPr>
          <p:nvPr>
            <p:ph type="sldNum" sz="quarter" idx="11"/>
          </p:nvPr>
        </p:nvSpPr>
        <p:spPr/>
        <p:txBody>
          <a:bodyPr/>
          <a:lstStyle/>
          <a:p>
            <a:fld id="{D88B2007-6D0D-4E46-9C21-893186373DC1}" type="slidenum">
              <a:rPr lang="en-US" smtClean="0"/>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7"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9"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84F02B52-4397-424B-B2CF-E291EFE89070}" type="datetimeFigureOut">
              <a:rPr lang="en-US" smtClean="0"/>
              <a:t>1/15/2013</a:t>
            </a:fld>
            <a:endParaRPr lang="en-US"/>
          </a:p>
        </p:txBody>
      </p:sp>
      <p:sp>
        <p:nvSpPr>
          <p:cNvPr id="18" name="Slide Number Placeholder 17"/>
          <p:cNvSpPr>
            <a:spLocks noGrp="1"/>
          </p:cNvSpPr>
          <p:nvPr>
            <p:ph type="sldNum" sz="quarter" idx="16"/>
          </p:nvPr>
        </p:nvSpPr>
        <p:spPr/>
        <p:txBody>
          <a:bodyPr/>
          <a:lstStyle/>
          <a:p>
            <a:fld id="{D88B2007-6D0D-4E46-9C21-893186373DC1}" type="slidenum">
              <a:rPr lang="en-US" smtClean="0"/>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6"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7" y="1600200"/>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84F02B52-4397-424B-B2CF-E291EFE89070}" type="datetimeFigureOut">
              <a:rPr lang="en-US" smtClean="0"/>
              <a:t>1/15/2013</a:t>
            </a:fld>
            <a:endParaRPr lang="en-US"/>
          </a:p>
        </p:txBody>
      </p:sp>
      <p:sp>
        <p:nvSpPr>
          <p:cNvPr id="20" name="Slide Number Placeholder 19"/>
          <p:cNvSpPr>
            <a:spLocks noGrp="1"/>
          </p:cNvSpPr>
          <p:nvPr>
            <p:ph type="sldNum" sz="quarter" idx="15"/>
          </p:nvPr>
        </p:nvSpPr>
        <p:spPr/>
        <p:txBody>
          <a:bodyPr/>
          <a:lstStyle/>
          <a:p>
            <a:fld id="{D88B2007-6D0D-4E46-9C21-893186373DC1}"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7"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7"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5" y="6543676"/>
            <a:ext cx="1466851"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84F02B52-4397-424B-B2CF-E291EFE89070}" type="datetimeFigureOut">
              <a:rPr lang="en-US" smtClean="0"/>
              <a:t>1/15/2013</a:t>
            </a:fld>
            <a:endParaRPr lang="en-US"/>
          </a:p>
        </p:txBody>
      </p:sp>
      <p:sp>
        <p:nvSpPr>
          <p:cNvPr id="5" name="Footer Placeholder 4"/>
          <p:cNvSpPr>
            <a:spLocks noGrp="1"/>
          </p:cNvSpPr>
          <p:nvPr>
            <p:ph type="ftr" sz="quarter" idx="3"/>
          </p:nvPr>
        </p:nvSpPr>
        <p:spPr>
          <a:xfrm>
            <a:off x="1809750"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7886701"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D88B2007-6D0D-4E46-9C21-893186373DC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5.xml"/><Relationship Id="rId1" Type="http://schemas.openxmlformats.org/officeDocument/2006/relationships/tags" Target="../tags/tag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body" sz="half" idx="2"/>
          </p:nvPr>
        </p:nvSpPr>
        <p:spPr>
          <a:xfrm>
            <a:off x="2590801" y="5638800"/>
            <a:ext cx="4040188" cy="639762"/>
          </a:xfrm>
        </p:spPr>
        <p:txBody>
          <a:bodyPr>
            <a:normAutofit/>
          </a:bodyPr>
          <a:lstStyle/>
          <a:p>
            <a:r>
              <a:rPr lang="en-US" dirty="0" smtClean="0">
                <a:solidFill>
                  <a:srgbClr val="FFFF00"/>
                </a:solidFill>
              </a:rPr>
              <a:t>Apple IPhone information          </a:t>
            </a:r>
            <a:endParaRPr lang="en-US" dirty="0">
              <a:solidFill>
                <a:srgbClr val="FFFF00"/>
              </a:solidFill>
            </a:endParaRPr>
          </a:p>
        </p:txBody>
      </p:sp>
      <p:sp>
        <p:nvSpPr>
          <p:cNvPr id="2" name="Title 1"/>
          <p:cNvSpPr>
            <a:spLocks noGrp="1"/>
          </p:cNvSpPr>
          <p:nvPr>
            <p:ph type="title"/>
          </p:nvPr>
        </p:nvSpPr>
        <p:spPr>
          <a:xfrm>
            <a:off x="352427" y="228600"/>
            <a:ext cx="7680960" cy="1066800"/>
          </a:xfrm>
        </p:spPr>
        <p:txBody>
          <a:bodyPr/>
          <a:lstStyle/>
          <a:p>
            <a:r>
              <a:rPr lang="en-US" dirty="0" smtClean="0">
                <a:solidFill>
                  <a:srgbClr val="FFFF00"/>
                </a:solidFill>
              </a:rPr>
              <a:t>Apple IPhone basics</a:t>
            </a:r>
            <a:endParaRPr lang="en-US" dirty="0">
              <a:solidFill>
                <a:srgbClr val="FFFF00"/>
              </a:solidFill>
            </a:endParaRPr>
          </a:p>
        </p:txBody>
      </p:sp>
      <p:sp>
        <p:nvSpPr>
          <p:cNvPr id="4" name="TextBox 3"/>
          <p:cNvSpPr txBox="1"/>
          <p:nvPr/>
        </p:nvSpPr>
        <p:spPr>
          <a:xfrm>
            <a:off x="6629400" y="6263249"/>
            <a:ext cx="2410212" cy="369332"/>
          </a:xfrm>
          <a:prstGeom prst="rect">
            <a:avLst/>
          </a:prstGeom>
          <a:noFill/>
        </p:spPr>
        <p:txBody>
          <a:bodyPr wrap="none" rtlCol="0">
            <a:spAutoFit/>
          </a:bodyPr>
          <a:lstStyle/>
          <a:p>
            <a:r>
              <a:rPr lang="en-US" dirty="0" smtClean="0">
                <a:solidFill>
                  <a:srgbClr val="FF0000"/>
                </a:solidFill>
              </a:rPr>
              <a:t>By: Mac, Harley, Tristan</a:t>
            </a:r>
            <a:endParaRPr lang="en-US" dirty="0">
              <a:solidFill>
                <a:srgbClr val="FF0000"/>
              </a:solidFill>
            </a:endParaRPr>
          </a:p>
        </p:txBody>
      </p:sp>
      <p:pic>
        <p:nvPicPr>
          <p:cNvPr id="5" name="Picture 4"/>
          <p:cNvPicPr>
            <a:picLocks noChangeAspect="1"/>
          </p:cNvPicPr>
          <p:nvPr/>
        </p:nvPicPr>
        <p:blipFill>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990600" y="1277983"/>
            <a:ext cx="7239000" cy="4343400"/>
          </a:xfrm>
          <a:prstGeom prst="rect">
            <a:avLst/>
          </a:prstGeom>
        </p:spPr>
      </p:pic>
    </p:spTree>
    <p:custDataLst>
      <p:tags r:id="rId1"/>
    </p:custDataLst>
    <p:extLst>
      <p:ext uri="{BB962C8B-B14F-4D97-AF65-F5344CB8AC3E}">
        <p14:creationId xmlns:p14="http://schemas.microsoft.com/office/powerpoint/2010/main" val="3186680144"/>
      </p:ext>
    </p:extLst>
  </p:cSld>
  <p:clrMapOvr>
    <a:masterClrMapping/>
  </p:clrMapOvr>
  <mc:AlternateContent xmlns:mc="http://schemas.openxmlformats.org/markup-compatibility/2006">
    <mc:Choice xmlns:p14="http://schemas.microsoft.com/office/powerpoint/2010/main" Requires="p14">
      <p:transition spd="slow" p14:dur="3000" advTm="6528">
        <p14:shred/>
      </p:transition>
    </mc:Choice>
    <mc:Fallback>
      <p:transition spd="slow" advTm="652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mph" presetSubtype="0" fill="hold" grpId="0" nodeType="clickEffect">
                                  <p:stCondLst>
                                    <p:cond delay="0"/>
                                  </p:stCondLst>
                                  <p:childTnLst>
                                    <p:animScale>
                                      <p:cBhvr>
                                        <p:cTn id="24" dur="2000" fill="hold"/>
                                        <p:tgtEl>
                                          <p:spTgt spid="2"/>
                                        </p:tgtEl>
                                      </p:cBhvr>
                                      <p:by x="150000" y="150000"/>
                                    </p:animScale>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randombar(horizontal)">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3"/>
          </p:nvPr>
        </p:nvSpPr>
        <p:spPr>
          <a:xfrm>
            <a:off x="381000" y="1524000"/>
            <a:ext cx="7010400" cy="3886200"/>
          </a:xfrm>
        </p:spPr>
        <p:txBody>
          <a:bodyPr/>
          <a:lstStyle/>
          <a:p>
            <a:r>
              <a:rPr lang="en-US" dirty="0" smtClean="0"/>
              <a:t>The app store give you access to over 500,000 apps aside form all the apps you already have, you will find everything for games, apps can entertain you with movies, games and  other great apps. The app store cost lots of money and still find thousands of more apps and you can download things for just </a:t>
            </a:r>
          </a:p>
          <a:p>
            <a:r>
              <a:rPr lang="en-US" dirty="0"/>
              <a:t>n</a:t>
            </a:r>
            <a:r>
              <a:rPr lang="en-US" dirty="0" smtClean="0"/>
              <a:t>inety-nine cents</a:t>
            </a:r>
            <a:r>
              <a:rPr lang="en-US" dirty="0"/>
              <a:t>.</a:t>
            </a:r>
            <a:r>
              <a:rPr lang="en-US" dirty="0" smtClean="0"/>
              <a:t> </a:t>
            </a:r>
          </a:p>
          <a:p>
            <a:endParaRPr lang="en-US" dirty="0"/>
          </a:p>
          <a:p>
            <a:endParaRPr lang="en-US" dirty="0" smtClean="0"/>
          </a:p>
          <a:p>
            <a:endParaRPr lang="en-US" dirty="0"/>
          </a:p>
          <a:p>
            <a:endParaRPr lang="en-US" dirty="0"/>
          </a:p>
        </p:txBody>
      </p:sp>
      <p:sp>
        <p:nvSpPr>
          <p:cNvPr id="6" name="Title 5"/>
          <p:cNvSpPr>
            <a:spLocks noGrp="1"/>
          </p:cNvSpPr>
          <p:nvPr>
            <p:ph type="title"/>
          </p:nvPr>
        </p:nvSpPr>
        <p:spPr/>
        <p:txBody>
          <a:bodyPr/>
          <a:lstStyle/>
          <a:p>
            <a:r>
              <a:rPr lang="en-US" dirty="0" smtClean="0"/>
              <a:t>App Store</a:t>
            </a: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8383" y="2590800"/>
            <a:ext cx="2667000" cy="27432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3276600"/>
            <a:ext cx="3962400" cy="1596961"/>
          </a:xfrm>
          <a:prstGeom prst="rect">
            <a:avLst/>
          </a:prstGeom>
        </p:spPr>
      </p:pic>
    </p:spTree>
    <p:custDataLst>
      <p:tags r:id="rId1"/>
    </p:custDataLst>
    <p:extLst>
      <p:ext uri="{BB962C8B-B14F-4D97-AF65-F5344CB8AC3E}">
        <p14:creationId xmlns:p14="http://schemas.microsoft.com/office/powerpoint/2010/main" val="2649935190"/>
      </p:ext>
    </p:extLst>
  </p:cSld>
  <p:clrMapOvr>
    <a:masterClrMapping/>
  </p:clrMapOvr>
  <mc:AlternateContent xmlns:mc="http://schemas.openxmlformats.org/markup-compatibility/2006">
    <mc:Choice xmlns:p14="http://schemas.microsoft.com/office/powerpoint/2010/main" Requires="p14">
      <p:transition spd="slow" p14:dur="1400" advTm="995">
        <p14:ripple/>
      </p:transition>
    </mc:Choice>
    <mc:Fallback>
      <p:transition spd="slow" advTm="995">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7"/>
                                        </p:tgtEl>
                                      </p:cBhvr>
                                    </p:animEffect>
                                    <p:animScale>
                                      <p:cBhvr>
                                        <p:cTn id="7" dur="250" autoRev="1" fill="hold"/>
                                        <p:tgtEl>
                                          <p:spTgt spid="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3"/>
          </p:nvPr>
        </p:nvPicPr>
        <p:blipFill>
          <a:blip r:embed="rId3" cstate="print">
            <a:extLst>
              <a:ext uri="{28A0092B-C50C-407E-A947-70E740481C1C}">
                <a14:useLocalDpi xmlns:a14="http://schemas.microsoft.com/office/drawing/2010/main" val="0"/>
              </a:ext>
            </a:extLst>
          </a:blip>
          <a:stretch>
            <a:fillRect/>
          </a:stretch>
        </p:blipFill>
        <p:spPr>
          <a:xfrm>
            <a:off x="2819400" y="1600200"/>
            <a:ext cx="2320709" cy="3257710"/>
          </a:xfrm>
        </p:spPr>
      </p:pic>
      <p:sp>
        <p:nvSpPr>
          <p:cNvPr id="2" name="Title 1"/>
          <p:cNvSpPr>
            <a:spLocks noGrp="1"/>
          </p:cNvSpPr>
          <p:nvPr>
            <p:ph type="title"/>
          </p:nvPr>
        </p:nvSpPr>
        <p:spPr>
          <a:xfrm>
            <a:off x="304800" y="228600"/>
            <a:ext cx="7680960" cy="1066800"/>
          </a:xfrm>
        </p:spPr>
        <p:txBody>
          <a:bodyPr/>
          <a:lstStyle/>
          <a:p>
            <a:r>
              <a:rPr lang="en-US" b="1" i="1" u="sng" dirty="0" smtClean="0">
                <a:solidFill>
                  <a:srgbClr val="FFFF00"/>
                </a:solidFill>
              </a:rPr>
              <a:t>Prices for IPhones</a:t>
            </a:r>
            <a:endParaRPr lang="en-US" b="1" i="1" u="sng" dirty="0">
              <a:solidFill>
                <a:srgbClr val="FFFF00"/>
              </a:solidFill>
            </a:endParaRPr>
          </a:p>
        </p:txBody>
      </p:sp>
      <p:sp>
        <p:nvSpPr>
          <p:cNvPr id="8" name="TextBox 7"/>
          <p:cNvSpPr txBox="1"/>
          <p:nvPr/>
        </p:nvSpPr>
        <p:spPr>
          <a:xfrm>
            <a:off x="457200" y="1541416"/>
            <a:ext cx="2209800" cy="2862322"/>
          </a:xfrm>
          <a:prstGeom prst="rect">
            <a:avLst/>
          </a:prstGeom>
          <a:noFill/>
        </p:spPr>
        <p:txBody>
          <a:bodyPr wrap="square" rtlCol="0">
            <a:spAutoFit/>
          </a:bodyPr>
          <a:lstStyle/>
          <a:p>
            <a:r>
              <a:rPr lang="en-US" b="1" i="1" u="sng" dirty="0" smtClean="0">
                <a:solidFill>
                  <a:srgbClr val="33CCFF"/>
                </a:solidFill>
              </a:rPr>
              <a:t>No  Contracts </a:t>
            </a:r>
          </a:p>
          <a:p>
            <a:r>
              <a:rPr lang="en-US" dirty="0" smtClean="0"/>
              <a:t>-649$16GB</a:t>
            </a:r>
          </a:p>
          <a:p>
            <a:r>
              <a:rPr lang="en-US" dirty="0" smtClean="0"/>
              <a:t>-749$34GB</a:t>
            </a:r>
          </a:p>
          <a:p>
            <a:r>
              <a:rPr lang="en-US" dirty="0" smtClean="0"/>
              <a:t>-849$64GB</a:t>
            </a:r>
            <a:endParaRPr lang="en-US" dirty="0"/>
          </a:p>
          <a:p>
            <a:endParaRPr lang="en-US" dirty="0" smtClean="0"/>
          </a:p>
          <a:p>
            <a:endParaRPr lang="en-US" dirty="0"/>
          </a:p>
          <a:p>
            <a:endParaRPr lang="en-US" dirty="0" smtClean="0"/>
          </a:p>
          <a:p>
            <a:endParaRPr lang="en-US" dirty="0"/>
          </a:p>
          <a:p>
            <a:endParaRPr lang="en-US" dirty="0" smtClean="0"/>
          </a:p>
          <a:p>
            <a:r>
              <a:rPr lang="en-US" b="1" i="1" u="sng" dirty="0" smtClean="0">
                <a:solidFill>
                  <a:srgbClr val="33CCFF"/>
                </a:solidFill>
              </a:rPr>
              <a:t> Under  Contracts</a:t>
            </a:r>
            <a:endParaRPr lang="en-US" b="1" i="1" u="sng" dirty="0">
              <a:solidFill>
                <a:srgbClr val="33CCFF"/>
              </a:solidFill>
            </a:endParaRPr>
          </a:p>
        </p:txBody>
      </p:sp>
      <p:sp>
        <p:nvSpPr>
          <p:cNvPr id="6" name="TextBox 5"/>
          <p:cNvSpPr txBox="1"/>
          <p:nvPr/>
        </p:nvSpPr>
        <p:spPr>
          <a:xfrm>
            <a:off x="457200" y="4396245"/>
            <a:ext cx="1548822" cy="923330"/>
          </a:xfrm>
          <a:prstGeom prst="rect">
            <a:avLst/>
          </a:prstGeom>
          <a:noFill/>
        </p:spPr>
        <p:txBody>
          <a:bodyPr wrap="none" rtlCol="0">
            <a:spAutoFit/>
          </a:bodyPr>
          <a:lstStyle/>
          <a:p>
            <a:pPr marL="285750" indent="-285750">
              <a:buFontTx/>
              <a:buChar char="-"/>
            </a:pPr>
            <a:r>
              <a:rPr lang="en-US" dirty="0" smtClean="0"/>
              <a:t>199 $ 16GB</a:t>
            </a:r>
          </a:p>
          <a:p>
            <a:pPr marL="285750" indent="-285750">
              <a:buFontTx/>
              <a:buChar char="-"/>
            </a:pPr>
            <a:r>
              <a:rPr lang="en-US" dirty="0" smtClean="0"/>
              <a:t>299$34GB</a:t>
            </a:r>
          </a:p>
          <a:p>
            <a:pPr marL="285750" indent="-285750">
              <a:buFontTx/>
              <a:buChar char="-"/>
            </a:pPr>
            <a:r>
              <a:rPr lang="en-US" dirty="0" smtClean="0"/>
              <a:t>399$64GB</a:t>
            </a:r>
            <a:endParaRPr lang="en-US" dirty="0"/>
          </a:p>
        </p:txBody>
      </p:sp>
    </p:spTree>
    <p:custDataLst>
      <p:tags r:id="rId1"/>
    </p:custDataLst>
    <p:extLst>
      <p:ext uri="{BB962C8B-B14F-4D97-AF65-F5344CB8AC3E}">
        <p14:creationId xmlns:p14="http://schemas.microsoft.com/office/powerpoint/2010/main" val="3549975255"/>
      </p:ext>
    </p:extLst>
  </p:cSld>
  <p:clrMapOvr>
    <a:masterClrMapping/>
  </p:clrMapOvr>
  <mc:AlternateContent xmlns:mc="http://schemas.openxmlformats.org/markup-compatibility/2006">
    <mc:Choice xmlns:p14="http://schemas.microsoft.com/office/powerpoint/2010/main" Requires="p14">
      <p:transition spd="slow" p14:dur="1200" advTm="5750">
        <p14:flip dir="r"/>
      </p:transition>
    </mc:Choice>
    <mc:Fallback>
      <p:transition spd="slow" advTm="575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u="sng" dirty="0" smtClean="0">
                <a:solidFill>
                  <a:srgbClr val="FF3300"/>
                </a:solidFill>
              </a:rPr>
              <a:t>Managing your apps and notifications </a:t>
            </a:r>
            <a:endParaRPr lang="en-US" u="sng" dirty="0">
              <a:solidFill>
                <a:srgbClr val="FF3300"/>
              </a:solidFill>
            </a:endParaRPr>
          </a:p>
        </p:txBody>
      </p:sp>
      <p:sp>
        <p:nvSpPr>
          <p:cNvPr id="3" name="Title 2"/>
          <p:cNvSpPr>
            <a:spLocks noGrp="1"/>
          </p:cNvSpPr>
          <p:nvPr>
            <p:ph type="title"/>
          </p:nvPr>
        </p:nvSpPr>
        <p:spPr/>
        <p:txBody>
          <a:bodyPr/>
          <a:lstStyle/>
          <a:p>
            <a:r>
              <a:rPr lang="en-US" dirty="0" smtClean="0"/>
              <a:t>Personalizing your IPhone</a:t>
            </a:r>
            <a:endParaRPr lang="en-US" dirty="0"/>
          </a:p>
        </p:txBody>
      </p:sp>
      <p:sp>
        <p:nvSpPr>
          <p:cNvPr id="5" name="TextBox 4"/>
          <p:cNvSpPr txBox="1"/>
          <p:nvPr/>
        </p:nvSpPr>
        <p:spPr>
          <a:xfrm>
            <a:off x="457200" y="2057400"/>
            <a:ext cx="5257800" cy="923330"/>
          </a:xfrm>
          <a:prstGeom prst="rect">
            <a:avLst/>
          </a:prstGeom>
          <a:noFill/>
        </p:spPr>
        <p:txBody>
          <a:bodyPr wrap="square" rtlCol="0">
            <a:spAutoFit/>
          </a:bodyPr>
          <a:lstStyle/>
          <a:p>
            <a:r>
              <a:rPr lang="en-US" dirty="0" smtClean="0"/>
              <a:t>When you collect more  apps you might start to think to organize them by  organize  them  by alphabetical order. When notification on your iPhone, your IPhone</a:t>
            </a:r>
            <a:endParaRPr lang="en-US" dirty="0"/>
          </a:p>
        </p:txBody>
      </p:sp>
    </p:spTree>
    <p:extLst>
      <p:ext uri="{BB962C8B-B14F-4D97-AF65-F5344CB8AC3E}">
        <p14:creationId xmlns:p14="http://schemas.microsoft.com/office/powerpoint/2010/main" val="2463363334"/>
      </p:ext>
    </p:extLst>
  </p:cSld>
  <p:clrMapOvr>
    <a:masterClrMapping/>
  </p:clrMapOvr>
  <mc:AlternateContent xmlns:mc="http://schemas.openxmlformats.org/markup-compatibility/2006">
    <mc:Choice xmlns:p14="http://schemas.microsoft.com/office/powerpoint/2010/main" Requires="p14">
      <p:transition spd="slow" p14:dur="3000" advTm="1674">
        <p14:shred/>
      </p:transition>
    </mc:Choice>
    <mc:Fallback>
      <p:transition spd="slow" advTm="1674">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1|1.9|2.5"/>
</p:tagLst>
</file>

<file path=ppt/tags/tag2.xml><?xml version="1.0" encoding="utf-8"?>
<p:tagLst xmlns:a="http://schemas.openxmlformats.org/drawingml/2006/main" xmlns:r="http://schemas.openxmlformats.org/officeDocument/2006/relationships" xmlns:p="http://schemas.openxmlformats.org/presentationml/2006/main">
  <p:tag name="TIMING" val="|0.2"/>
</p:tagLst>
</file>

<file path=ppt/tags/tag3.xml><?xml version="1.0" encoding="utf-8"?>
<p:tagLst xmlns:a="http://schemas.openxmlformats.org/drawingml/2006/main" xmlns:r="http://schemas.openxmlformats.org/officeDocument/2006/relationships" xmlns:p="http://schemas.openxmlformats.org/presentationml/2006/main">
  <p:tag name="TIMING" val="|2.3|2.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TC101790491[[fn=Mylar]]</Template>
  <TotalTime>224</TotalTime>
  <Words>133</Words>
  <Application>Microsoft Office PowerPoint</Application>
  <PresentationFormat>On-screen Show (4:3)</PresentationFormat>
  <Paragraphs>25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Mylar</vt:lpstr>
      <vt:lpstr>Apple IPhone basics</vt:lpstr>
      <vt:lpstr>App Store</vt:lpstr>
      <vt:lpstr>Prices for IPhones</vt:lpstr>
      <vt:lpstr>Personalizing your IPhone</vt:lpstr>
    </vt:vector>
  </TitlesOfParts>
  <Company>MPSD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Apple IPhone basics</dc:title>
  <dc:creator>Harley Parenteau</dc:creator>
  <cp:lastModifiedBy>Harley Parenteau</cp:lastModifiedBy>
  <cp:revision>21</cp:revision>
  <dcterms:created xsi:type="dcterms:W3CDTF">2013-01-07T17:36:30Z</dcterms:created>
  <dcterms:modified xsi:type="dcterms:W3CDTF">2013-01-15T22:47:03Z</dcterms:modified>
</cp:coreProperties>
</file>